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7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üstner" userId="82e3acdc-b74f-4d49-b86b-fe9ccf2634f5" providerId="ADAL" clId="{B5EA8F49-ECDB-4034-B4DC-598E12EA1351}"/>
    <pc:docChg chg="addSld delSld modSld modMainMaster">
      <pc:chgData name="Cornelia Küstner" userId="82e3acdc-b74f-4d49-b86b-fe9ccf2634f5" providerId="ADAL" clId="{B5EA8F49-ECDB-4034-B4DC-598E12EA1351}" dt="2025-11-14T15:18:17.581" v="7" actId="14826"/>
      <pc:docMkLst>
        <pc:docMk/>
      </pc:docMkLst>
      <pc:sldChg chg="modSp">
        <pc:chgData name="Cornelia Küstner" userId="82e3acdc-b74f-4d49-b86b-fe9ccf2634f5" providerId="ADAL" clId="{B5EA8F49-ECDB-4034-B4DC-598E12EA1351}" dt="2025-11-14T15:18:01.676" v="6" actId="14826"/>
        <pc:sldMkLst>
          <pc:docMk/>
          <pc:sldMk cId="3725982630" sldId="258"/>
        </pc:sldMkLst>
        <pc:picChg chg="mod">
          <ac:chgData name="Cornelia Küstner" userId="82e3acdc-b74f-4d49-b86b-fe9ccf2634f5" providerId="ADAL" clId="{B5EA8F49-ECDB-4034-B4DC-598E12EA1351}" dt="2025-11-14T15:18:01.676" v="6" actId="14826"/>
          <ac:picMkLst>
            <pc:docMk/>
            <pc:sldMk cId="3725982630" sldId="258"/>
            <ac:picMk id="7" creationId="{F19583A6-80C7-E4CD-EA9C-7F0E1492A9DC}"/>
          </ac:picMkLst>
        </pc:picChg>
      </pc:sldChg>
      <pc:sldChg chg="add del">
        <pc:chgData name="Cornelia Küstner" userId="82e3acdc-b74f-4d49-b86b-fe9ccf2634f5" providerId="ADAL" clId="{B5EA8F49-ECDB-4034-B4DC-598E12EA1351}" dt="2025-10-27T09:30:44.796" v="3" actId="2696"/>
        <pc:sldMkLst>
          <pc:docMk/>
          <pc:sldMk cId="3926328172" sldId="260"/>
        </pc:sldMkLst>
      </pc:sldChg>
      <pc:sldMasterChg chg="modSp">
        <pc:chgData name="Cornelia Küstner" userId="82e3acdc-b74f-4d49-b86b-fe9ccf2634f5" providerId="ADAL" clId="{B5EA8F49-ECDB-4034-B4DC-598E12EA1351}" dt="2025-11-14T15:18:17.581" v="7" actId="14826"/>
        <pc:sldMasterMkLst>
          <pc:docMk/>
          <pc:sldMasterMk cId="1674707456" sldId="2147483684"/>
        </pc:sldMasterMkLst>
        <pc:picChg chg="mod">
          <ac:chgData name="Cornelia Küstner" userId="82e3acdc-b74f-4d49-b86b-fe9ccf2634f5" providerId="ADAL" clId="{B5EA8F49-ECDB-4034-B4DC-598E12EA1351}" dt="2025-11-14T15:18:17.581" v="7" actId="14826"/>
          <ac:picMkLst>
            <pc:docMk/>
            <pc:sldMasterMk cId="1674707456" sldId="2147483684"/>
            <ac:picMk id="7" creationId="{DF1805C7-12B5-EB51-9FBF-3BD8635E81F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62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9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0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3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0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6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4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1805C7-12B5-EB51-9FBF-3BD8635E81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5"/>
            <a:ext cx="9143996" cy="51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19583A6-80C7-E4CD-EA9C-7F0E1492A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5"/>
            <a:ext cx="9143994" cy="51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41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a2775b79f764d71bd2cf88b15581ed68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2cae6dccb01173ccca85cc87944fa1f8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4ad855f-3836-4517-bf97-3b2b817ad1e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4ad855f-3836-4517-bf97-3b2b817ad1e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18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0C8AB-4EF3-4138-B487-E050309033B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C98C41-FDFD-4563-8F52-9F3A25C261FD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3.xml><?xml version="1.0" encoding="utf-8"?>
<ds:datastoreItem xmlns:ds="http://schemas.openxmlformats.org/officeDocument/2006/customXml" ds:itemID="{57B192E0-8A4D-4DD0-A1C7-16CA797C741C}"/>
</file>

<file path=customXml/itemProps4.xml><?xml version="1.0" encoding="utf-8"?>
<ds:datastoreItem xmlns:ds="http://schemas.openxmlformats.org/officeDocument/2006/customXml" ds:itemID="{237DC074-7392-46B8-B5AC-6F205EC8D8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Conny</cp:lastModifiedBy>
  <cp:revision>36</cp:revision>
  <dcterms:created xsi:type="dcterms:W3CDTF">2021-04-30T12:51:15Z</dcterms:created>
  <dcterms:modified xsi:type="dcterms:W3CDTF">2026-02-24T11:29:10Z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