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1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Pallister" userId="5376fdb8-063d-4490-858f-767b792fdb57" providerId="ADAL" clId="{31190CF7-425E-48AF-8DEE-1EF2CD449F33}"/>
    <pc:docChg chg="modSld">
      <pc:chgData name="Vanessa Pallister" userId="5376fdb8-063d-4490-858f-767b792fdb57" providerId="ADAL" clId="{31190CF7-425E-48AF-8DEE-1EF2CD449F33}" dt="2026-01-27T14:18:38.394" v="0" actId="767"/>
      <pc:docMkLst>
        <pc:docMk/>
      </pc:docMkLst>
      <pc:sldChg chg="addSp modSp">
        <pc:chgData name="Vanessa Pallister" userId="5376fdb8-063d-4490-858f-767b792fdb57" providerId="ADAL" clId="{31190CF7-425E-48AF-8DEE-1EF2CD449F33}" dt="2026-01-27T14:18:38.394" v="0" actId="767"/>
        <pc:sldMkLst>
          <pc:docMk/>
          <pc:sldMk cId="3725982630" sldId="258"/>
        </pc:sldMkLst>
        <pc:spChg chg="add mod">
          <ac:chgData name="Vanessa Pallister" userId="5376fdb8-063d-4490-858f-767b792fdb57" providerId="ADAL" clId="{31190CF7-425E-48AF-8DEE-1EF2CD449F33}" dt="2026-01-27T14:18:38.394" v="0" actId="767"/>
          <ac:spMkLst>
            <pc:docMk/>
            <pc:sldMk cId="3725982630" sldId="258"/>
            <ac:spMk id="2" creationId="{C3745DD1-885E-F2FA-801A-56C0385717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62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0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3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6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19.02.2026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4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1805C7-12B5-EB51-9FBF-3BD8635E8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5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9583A6-80C7-E4CD-EA9C-7F0E1492A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3745DD1-885E-F2FA-801A-56C03857175D}"/>
              </a:ext>
            </a:extLst>
          </p:cNvPr>
          <p:cNvSpPr txBox="1"/>
          <p:nvPr/>
        </p:nvSpPr>
        <p:spPr>
          <a:xfrm>
            <a:off x="-331893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1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  <SharedWithUsers xmlns="11dbbd15-56a6-4a36-99c3-e06f7c17aee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a8905cdd24d58902629c58532b708373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7b0f6f855c69f9108dde785e96109f31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4ad855f-3836-4517-bf97-3b2b817ad1e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C0C8AB-4EF3-4138-B487-E050309033B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C98C41-FDFD-4563-8F52-9F3A25C261FD}">
  <ds:schemaRefs>
    <ds:schemaRef ds:uri="11dbbd15-56a6-4a36-99c3-e06f7c17aee8"/>
    <ds:schemaRef ds:uri="87778deb-af02-42e7-94a1-5a6bbe896bdb"/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7DC074-7392-46B8-B5AC-6F205EC8D8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CDA2FF5-2835-40A6-9FB7-89F157F94B29}">
  <ds:schemaRefs>
    <ds:schemaRef ds:uri="11dbbd15-56a6-4a36-99c3-e06f7c17aee8"/>
    <ds:schemaRef ds:uri="c82cca38-21c0-4085-b597-6714eaf117dc"/>
    <ds:schemaRef ds:uri="e58eaca8-f4da-4d53-a948-ecd7d12d3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Vanessa Pallister</cp:lastModifiedBy>
  <cp:revision>1</cp:revision>
  <dcterms:created xsi:type="dcterms:W3CDTF">2021-04-30T12:51:15Z</dcterms:created>
  <dcterms:modified xsi:type="dcterms:W3CDTF">2026-02-19T13:32:10Z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  <property fmtid="{D5CDD505-2E9C-101B-9397-08002B2CF9AE}" pid="10" name="Order">
    <vt:r8>16461700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_SourceUrl">
    <vt:lpwstr/>
  </property>
  <property fmtid="{D5CDD505-2E9C-101B-9397-08002B2CF9AE}" pid="18" name="_SharedFileIndex">
    <vt:lpwstr/>
  </property>
</Properties>
</file>