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sldIdLst>
    <p:sldId id="258" r:id="rId6"/>
    <p:sldId id="259" r:id="rId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A369B-41D3-4674-BB52-667332A64CA3}" v="1" dt="2025-03-20T08:40:29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0" d="100"/>
          <a:sy n="300" d="100"/>
        </p:scale>
        <p:origin x="-5484" y="-1851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 Zebrowski" userId="dcc3919b-343f-497e-bf31-4f0130144f5e" providerId="ADAL" clId="{0A51BAAD-436F-4C03-8464-ABE567208A85}"/>
    <pc:docChg chg="modSld modMainMaster">
      <pc:chgData name="Annett Zebrowski" userId="dcc3919b-343f-497e-bf31-4f0130144f5e" providerId="ADAL" clId="{0A51BAAD-436F-4C03-8464-ABE567208A85}" dt="2025-03-20T08:16:13.983" v="3" actId="14826"/>
      <pc:docMkLst>
        <pc:docMk/>
      </pc:docMkLst>
      <pc:sldChg chg="modSp">
        <pc:chgData name="Annett Zebrowski" userId="dcc3919b-343f-497e-bf31-4f0130144f5e" providerId="ADAL" clId="{0A51BAAD-436F-4C03-8464-ABE567208A85}" dt="2025-03-20T08:16:13.983" v="3" actId="14826"/>
        <pc:sldMkLst>
          <pc:docMk/>
          <pc:sldMk cId="3725982630" sldId="258"/>
        </pc:sldMkLst>
        <pc:picChg chg="mod">
          <ac:chgData name="Annett Zebrowski" userId="dcc3919b-343f-497e-bf31-4f0130144f5e" providerId="ADAL" clId="{0A51BAAD-436F-4C03-8464-ABE567208A85}" dt="2025-03-20T08:16:13.983" v="3" actId="14826"/>
          <ac:picMkLst>
            <pc:docMk/>
            <pc:sldMk cId="3725982630" sldId="258"/>
            <ac:picMk id="7" creationId="{F19583A6-80C7-E4CD-EA9C-7F0E1492A9DC}"/>
          </ac:picMkLst>
        </pc:picChg>
      </pc:sldChg>
      <pc:sldMasterChg chg="modSp">
        <pc:chgData name="Annett Zebrowski" userId="dcc3919b-343f-497e-bf31-4f0130144f5e" providerId="ADAL" clId="{0A51BAAD-436F-4C03-8464-ABE567208A85}" dt="2025-03-17T09:31:33.333" v="1" actId="14826"/>
        <pc:sldMasterMkLst>
          <pc:docMk/>
          <pc:sldMasterMk cId="1674707456" sldId="2147483684"/>
        </pc:sldMasterMkLst>
        <pc:picChg chg="mod">
          <ac:chgData name="Annett Zebrowski" userId="dcc3919b-343f-497e-bf31-4f0130144f5e" providerId="ADAL" clId="{0A51BAAD-436F-4C03-8464-ABE567208A85}" dt="2025-03-17T09:31:33.333" v="1" actId="14826"/>
          <ac:picMkLst>
            <pc:docMk/>
            <pc:sldMasterMk cId="1674707456" sldId="2147483684"/>
            <ac:picMk id="7" creationId="{DF1805C7-12B5-EB51-9FBF-3BD8635E81F2}"/>
          </ac:picMkLst>
        </pc:picChg>
      </pc:sldMasterChg>
    </pc:docChg>
  </pc:docChgLst>
  <pc:docChgLst>
    <pc:chgData name="Maria Schimmelschmidt" userId="0493caa7-4fae-4b6d-8300-e7fc29fad952" providerId="ADAL" clId="{114A369B-41D3-4674-BB52-667332A64CA3}"/>
    <pc:docChg chg="modSld">
      <pc:chgData name="Maria Schimmelschmidt" userId="0493caa7-4fae-4b6d-8300-e7fc29fad952" providerId="ADAL" clId="{114A369B-41D3-4674-BB52-667332A64CA3}" dt="2025-03-20T08:40:29.422" v="0" actId="571"/>
      <pc:docMkLst>
        <pc:docMk/>
      </pc:docMkLst>
      <pc:sldChg chg="addSp modSp">
        <pc:chgData name="Maria Schimmelschmidt" userId="0493caa7-4fae-4b6d-8300-e7fc29fad952" providerId="ADAL" clId="{114A369B-41D3-4674-BB52-667332A64CA3}" dt="2025-03-20T08:40:29.422" v="0" actId="571"/>
        <pc:sldMkLst>
          <pc:docMk/>
          <pc:sldMk cId="3725982630" sldId="258"/>
        </pc:sldMkLst>
        <pc:picChg chg="add mod">
          <ac:chgData name="Maria Schimmelschmidt" userId="0493caa7-4fae-4b6d-8300-e7fc29fad952" providerId="ADAL" clId="{114A369B-41D3-4674-BB52-667332A64CA3}" dt="2025-03-20T08:40:29.422" v="0" actId="571"/>
          <ac:picMkLst>
            <pc:docMk/>
            <pc:sldMk cId="3725982630" sldId="258"/>
            <ac:picMk id="2" creationId="{824C97FF-A714-5D4A-DAC1-E74443B1688E}"/>
          </ac:picMkLst>
        </pc:picChg>
      </pc:sldChg>
    </pc:docChg>
  </pc:docChgLst>
  <pc:docChgLst>
    <pc:chgData name="Cornelia Küstner" userId="82e3acdc-b74f-4d49-b86b-fe9ccf2634f5" providerId="ADAL" clId="{4FE793C9-4EE2-441D-BE3E-238A9A87F31F}"/>
    <pc:docChg chg="custSel addSld delSld modSld modMainMaster">
      <pc:chgData name="Cornelia Küstner" userId="82e3acdc-b74f-4d49-b86b-fe9ccf2634f5" providerId="ADAL" clId="{4FE793C9-4EE2-441D-BE3E-238A9A87F31F}" dt="2025-03-10T12:08:58.030" v="25" actId="14826"/>
      <pc:docMkLst>
        <pc:docMk/>
      </pc:docMkLst>
      <pc:sldChg chg="addSp delSp modSp mod modClrScheme chgLayout">
        <pc:chgData name="Cornelia Küstner" userId="82e3acdc-b74f-4d49-b86b-fe9ccf2634f5" providerId="ADAL" clId="{4FE793C9-4EE2-441D-BE3E-238A9A87F31F}" dt="2025-03-10T12:07:46.548" v="21" actId="931"/>
        <pc:sldMkLst>
          <pc:docMk/>
          <pc:sldMk cId="3725982630" sldId="258"/>
        </pc:sldMkLst>
        <pc:picChg chg="add mod">
          <ac:chgData name="Cornelia Küstner" userId="82e3acdc-b74f-4d49-b86b-fe9ccf2634f5" providerId="ADAL" clId="{4FE793C9-4EE2-441D-BE3E-238A9A87F31F}" dt="2025-03-10T12:07:46.548" v="21" actId="931"/>
          <ac:picMkLst>
            <pc:docMk/>
            <pc:sldMk cId="3725982630" sldId="258"/>
            <ac:picMk id="7" creationId="{F19583A6-80C7-E4CD-EA9C-7F0E1492A9DC}"/>
          </ac:picMkLst>
        </pc:picChg>
      </pc:sldChg>
      <pc:sldChg chg="del">
        <pc:chgData name="Cornelia Küstner" userId="82e3acdc-b74f-4d49-b86b-fe9ccf2634f5" providerId="ADAL" clId="{4FE793C9-4EE2-441D-BE3E-238A9A87F31F}" dt="2025-03-10T12:05:30.004" v="12" actId="2696"/>
        <pc:sldMkLst>
          <pc:docMk/>
          <pc:sldMk cId="521452931" sldId="259"/>
        </pc:sldMkLst>
      </pc:sldChg>
      <pc:sldChg chg="delSp add mod">
        <pc:chgData name="Cornelia Küstner" userId="82e3acdc-b74f-4d49-b86b-fe9ccf2634f5" providerId="ADAL" clId="{4FE793C9-4EE2-441D-BE3E-238A9A87F31F}" dt="2025-03-10T12:08:15.523" v="24" actId="478"/>
        <pc:sldMkLst>
          <pc:docMk/>
          <pc:sldMk cId="2463415805" sldId="259"/>
        </pc:sldMkLst>
      </pc:sldChg>
      <pc:sldMasterChg chg="modSp modSldLayout">
        <pc:chgData name="Cornelia Küstner" userId="82e3acdc-b74f-4d49-b86b-fe9ccf2634f5" providerId="ADAL" clId="{4FE793C9-4EE2-441D-BE3E-238A9A87F31F}" dt="2025-03-10T12:03:45.828" v="3"/>
        <pc:sldMasterMkLst>
          <pc:docMk/>
          <pc:sldMasterMk cId="2900760644" sldId="2147483660"/>
        </pc:sldMasterMkLst>
        <pc:sldLayoutChg chg="modSp">
          <pc:chgData name="Cornelia Küstner" userId="82e3acdc-b74f-4d49-b86b-fe9ccf2634f5" providerId="ADAL" clId="{4FE793C9-4EE2-441D-BE3E-238A9A87F31F}" dt="2025-03-10T12:03:45.828" v="3"/>
          <pc:sldLayoutMkLst>
            <pc:docMk/>
            <pc:sldMasterMk cId="2900760644" sldId="2147483660"/>
            <pc:sldLayoutMk cId="2418909286" sldId="2147483661"/>
          </pc:sldLayoutMkLst>
        </pc:sldLayoutChg>
        <pc:sldLayoutChg chg="modSp">
          <pc:chgData name="Cornelia Küstner" userId="82e3acdc-b74f-4d49-b86b-fe9ccf2634f5" providerId="ADAL" clId="{4FE793C9-4EE2-441D-BE3E-238A9A87F31F}" dt="2025-03-10T12:03:45.828" v="3"/>
          <pc:sldLayoutMkLst>
            <pc:docMk/>
            <pc:sldMasterMk cId="2900760644" sldId="2147483660"/>
            <pc:sldLayoutMk cId="1359883529" sldId="2147483662"/>
          </pc:sldLayoutMkLst>
        </pc:sldLayoutChg>
        <pc:sldLayoutChg chg="modSp">
          <pc:chgData name="Cornelia Küstner" userId="82e3acdc-b74f-4d49-b86b-fe9ccf2634f5" providerId="ADAL" clId="{4FE793C9-4EE2-441D-BE3E-238A9A87F31F}" dt="2025-03-10T12:03:45.828" v="3"/>
          <pc:sldLayoutMkLst>
            <pc:docMk/>
            <pc:sldMasterMk cId="2900760644" sldId="2147483660"/>
            <pc:sldLayoutMk cId="119679086" sldId="2147483663"/>
          </pc:sldLayoutMkLst>
        </pc:sldLayoutChg>
        <pc:sldLayoutChg chg="modSp">
          <pc:chgData name="Cornelia Küstner" userId="82e3acdc-b74f-4d49-b86b-fe9ccf2634f5" providerId="ADAL" clId="{4FE793C9-4EE2-441D-BE3E-238A9A87F31F}" dt="2025-03-10T12:03:45.828" v="3"/>
          <pc:sldLayoutMkLst>
            <pc:docMk/>
            <pc:sldMasterMk cId="2900760644" sldId="2147483660"/>
            <pc:sldLayoutMk cId="884810162" sldId="2147483664"/>
          </pc:sldLayoutMkLst>
        </pc:sldLayoutChg>
        <pc:sldLayoutChg chg="modSp">
          <pc:chgData name="Cornelia Küstner" userId="82e3acdc-b74f-4d49-b86b-fe9ccf2634f5" providerId="ADAL" clId="{4FE793C9-4EE2-441D-BE3E-238A9A87F31F}" dt="2025-03-10T12:03:45.828" v="3"/>
          <pc:sldLayoutMkLst>
            <pc:docMk/>
            <pc:sldMasterMk cId="2900760644" sldId="2147483660"/>
            <pc:sldLayoutMk cId="2500424144" sldId="2147483665"/>
          </pc:sldLayoutMkLst>
        </pc:sldLayoutChg>
        <pc:sldLayoutChg chg="modSp">
          <pc:chgData name="Cornelia Küstner" userId="82e3acdc-b74f-4d49-b86b-fe9ccf2634f5" providerId="ADAL" clId="{4FE793C9-4EE2-441D-BE3E-238A9A87F31F}" dt="2025-03-10T12:03:45.828" v="3"/>
          <pc:sldLayoutMkLst>
            <pc:docMk/>
            <pc:sldMasterMk cId="2900760644" sldId="2147483660"/>
            <pc:sldLayoutMk cId="848015431" sldId="2147483666"/>
          </pc:sldLayoutMkLst>
        </pc:sldLayoutChg>
        <pc:sldLayoutChg chg="modSp">
          <pc:chgData name="Cornelia Küstner" userId="82e3acdc-b74f-4d49-b86b-fe9ccf2634f5" providerId="ADAL" clId="{4FE793C9-4EE2-441D-BE3E-238A9A87F31F}" dt="2025-03-10T12:03:45.828" v="3"/>
          <pc:sldLayoutMkLst>
            <pc:docMk/>
            <pc:sldMasterMk cId="2900760644" sldId="2147483660"/>
            <pc:sldLayoutMk cId="334636927" sldId="2147483667"/>
          </pc:sldLayoutMkLst>
        </pc:sldLayoutChg>
        <pc:sldLayoutChg chg="modSp">
          <pc:chgData name="Cornelia Küstner" userId="82e3acdc-b74f-4d49-b86b-fe9ccf2634f5" providerId="ADAL" clId="{4FE793C9-4EE2-441D-BE3E-238A9A87F31F}" dt="2025-03-10T12:03:45.828" v="3"/>
          <pc:sldLayoutMkLst>
            <pc:docMk/>
            <pc:sldMasterMk cId="2900760644" sldId="2147483660"/>
            <pc:sldLayoutMk cId="1794631048" sldId="2147483668"/>
          </pc:sldLayoutMkLst>
        </pc:sldLayoutChg>
        <pc:sldLayoutChg chg="modSp">
          <pc:chgData name="Cornelia Küstner" userId="82e3acdc-b74f-4d49-b86b-fe9ccf2634f5" providerId="ADAL" clId="{4FE793C9-4EE2-441D-BE3E-238A9A87F31F}" dt="2025-03-10T12:03:45.828" v="3"/>
          <pc:sldLayoutMkLst>
            <pc:docMk/>
            <pc:sldMasterMk cId="2900760644" sldId="2147483660"/>
            <pc:sldLayoutMk cId="3779015570" sldId="2147483669"/>
          </pc:sldLayoutMkLst>
        </pc:sldLayoutChg>
        <pc:sldLayoutChg chg="modSp">
          <pc:chgData name="Cornelia Küstner" userId="82e3acdc-b74f-4d49-b86b-fe9ccf2634f5" providerId="ADAL" clId="{4FE793C9-4EE2-441D-BE3E-238A9A87F31F}" dt="2025-03-10T12:03:45.828" v="3"/>
          <pc:sldLayoutMkLst>
            <pc:docMk/>
            <pc:sldMasterMk cId="2900760644" sldId="2147483660"/>
            <pc:sldLayoutMk cId="757465079" sldId="2147483670"/>
          </pc:sldLayoutMkLst>
        </pc:sldLayoutChg>
        <pc:sldLayoutChg chg="modSp">
          <pc:chgData name="Cornelia Küstner" userId="82e3acdc-b74f-4d49-b86b-fe9ccf2634f5" providerId="ADAL" clId="{4FE793C9-4EE2-441D-BE3E-238A9A87F31F}" dt="2025-03-10T12:03:45.828" v="3"/>
          <pc:sldLayoutMkLst>
            <pc:docMk/>
            <pc:sldMasterMk cId="2900760644" sldId="2147483660"/>
            <pc:sldLayoutMk cId="4150322852" sldId="2147483671"/>
          </pc:sldLayoutMkLst>
        </pc:sldLayoutChg>
      </pc:sldMasterChg>
      <pc:sldMasterChg chg="addSp">
        <pc:chgData name="Cornelia Küstner" userId="82e3acdc-b74f-4d49-b86b-fe9ccf2634f5" providerId="ADAL" clId="{4FE793C9-4EE2-441D-BE3E-238A9A87F31F}" dt="2025-03-10T12:03:45.828" v="3"/>
        <pc:sldMasterMkLst>
          <pc:docMk/>
          <pc:sldMasterMk cId="68002850" sldId="2147483672"/>
        </pc:sldMasterMkLst>
      </pc:sldMasterChg>
      <pc:sldMasterChg chg="modSp">
        <pc:chgData name="Cornelia Küstner" userId="82e3acdc-b74f-4d49-b86b-fe9ccf2634f5" providerId="ADAL" clId="{4FE793C9-4EE2-441D-BE3E-238A9A87F31F}" dt="2025-03-10T12:08:58.030" v="25" actId="14826"/>
        <pc:sldMasterMkLst>
          <pc:docMk/>
          <pc:sldMasterMk cId="1674707456" sldId="2147483684"/>
        </pc:sldMasterMkLst>
        <pc:picChg chg="mod">
          <ac:chgData name="Cornelia Küstner" userId="82e3acdc-b74f-4d49-b86b-fe9ccf2634f5" providerId="ADAL" clId="{4FE793C9-4EE2-441D-BE3E-238A9A87F31F}" dt="2025-03-10T12:08:58.030" v="25" actId="14826"/>
          <ac:picMkLst>
            <pc:docMk/>
            <pc:sldMasterMk cId="1674707456" sldId="2147483684"/>
            <ac:picMk id="7" creationId="{DF1805C7-12B5-EB51-9FBF-3BD8635E81F2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08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62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49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03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7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31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0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07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6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94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91CB-FF90-4374-8875-E0E7D0A783E7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49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1805C7-12B5-EB51-9FBF-3BD8635E81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5"/>
            <a:ext cx="9143998" cy="5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19583A6-80C7-E4CD-EA9C-7F0E1492A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5"/>
            <a:ext cx="9143998" cy="514807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24C97FF-A714-5D4A-DAC1-E74443B16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8" cy="51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8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415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963812d1a0111a9e4391622d5ae88802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d0d5bd4d22e54561301404123445e0ec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e222cc3316e49e0b13fcbd552ff3abd" minOccurs="0"/>
                <xsd:element ref="ns2:TaxCatchAll" minOccurs="0"/>
                <xsd:element ref="ns2:TaxCatchAllLabel" minOccurs="0"/>
                <xsd:element ref="ns2:j04ab1e59a7b4012bcf9efb82787d622" minOccurs="0"/>
                <xsd:element ref="ns2:c32a69afe9334bacac5402d80fafca96" minOccurs="0"/>
                <xsd:element ref="ns2:f34ad291bcd142b8b3d5d74d8ca9d0a9" minOccurs="0"/>
                <xsd:element ref="ns2:f84c44bcf12e43a0bfbdbe18a4aa4c85" minOccurs="0"/>
                <xsd:element ref="ns2:k468628171ba49daa2402c9cfebc3f53" minOccurs="0"/>
                <xsd:element ref="ns3:MediaServiceSearchProperties" minOccurs="0"/>
                <xsd:element ref="ns3:MediaServiceMetadata" minOccurs="0"/>
                <xsd:element ref="ns3:lcf76f155ced4ddcb4097134ff3c332f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e222cc3316e49e0b13fcbd552ff3abd" ma:index="8" nillable="true" ma:taxonomy="true" ma:internalName="je222cc3316e49e0b13fcbd552ff3abd" ma:taxonomyFieldName="Bereich" ma:displayName="Schwerpunkt" ma:fieldId="{3e222cc3-316e-49e0-b13f-cbd552ff3abd}" ma:taxonomyMulti="true" ma:sspId="f3f64381-af27-4bc9-81c0-3cb258456522" ma:termSetId="31a39be6-b047-46f5-866d-fce30be815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4ad855f-3836-4517-bf97-3b2b817ad1ec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4ad855f-3836-4517-bf97-3b2b817ad1ec}" ma:internalName="TaxCatchAllLabel" ma:readOnly="true" ma:showField="CatchAllDataLabel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04ab1e59a7b4012bcf9efb82787d622" ma:index="12" nillable="true" ma:taxonomy="true" ma:internalName="j04ab1e59a7b4012bcf9efb82787d622" ma:taxonomyFieldName="Ansicht" ma:displayName="Ansicht" ma:fieldId="{304ab1e5-9a7b-4012-bcf9-efb82787d622}" ma:sspId="f3f64381-af27-4bc9-81c0-3cb258456522" ma:termSetId="386e3457-ca13-4b8f-8a4a-f636464036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32a69afe9334bacac5402d80fafca96" ma:index="14" nillable="true" ma:taxonomy="true" ma:internalName="c32a69afe9334bacac5402d80fafca96" ma:taxonomyFieldName="Zielgruppe" ma:displayName="Zielgruppe" ma:fieldId="{c32a69af-e933-4bac-ac54-02d80fafca96}" ma:taxonomyMulti="true" ma:sspId="f3f64381-af27-4bc9-81c0-3cb258456522" ma:termSetId="ef5f3e4b-21f5-4de4-93d0-a9cf627a48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4ad291bcd142b8b3d5d74d8ca9d0a9" ma:index="16" nillable="true" ma:taxonomy="true" ma:internalName="f34ad291bcd142b8b3d5d74d8ca9d0a9" ma:taxonomyFieldName="Inhalt" ma:displayName="Inhalt" ma:indexed="true" ma:fieldId="{f34ad291-bcd1-42b8-b3d5-d74d8ca9d0a9}" ma:sspId="f3f64381-af27-4bc9-81c0-3cb258456522" ma:termSetId="10c83f4d-74ea-4375-83f7-f3727e530f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4c44bcf12e43a0bfbdbe18a4aa4c85" ma:index="18" nillable="true" ma:taxonomy="true" ma:internalName="f84c44bcf12e43a0bfbdbe18a4aa4c85" ma:taxonomyFieldName="Darstellung" ma:displayName="Darstellung" ma:fieldId="{f84c44bc-f12e-43a0-bfbd-be18a4aa4c85}" ma:taxonomyMulti="true" ma:sspId="f3f64381-af27-4bc9-81c0-3cb258456522" ma:termSetId="d9ee473b-00c4-420f-81ca-d2d4fa7857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68628171ba49daa2402c9cfebc3f53" ma:index="20" nillable="true" ma:taxonomy="true" ma:internalName="k468628171ba49daa2402c9cfebc3f53" ma:taxonomyFieldName="Veranstaltungsart" ma:displayName="Veranstaltungsart" ma:fieldId="{44686281-71ba-49da-a240-2c9cfebc3f53}" ma:taxonomyMulti="true" ma:sspId="f3f64381-af27-4bc9-81c0-3cb258456522" ma:termSetId="efc8b136-9e97-4257-829c-d6c9a4958b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2a69afe9334bacac5402d80fafca96 xmlns="e58eaca8-f4da-4d53-a948-ecd7d12d3e4a">
      <Terms xmlns="http://schemas.microsoft.com/office/infopath/2007/PartnerControls"/>
    </c32a69afe9334bacac5402d80fafca96>
    <f84c44bcf12e43a0bfbdbe18a4aa4c85 xmlns="e58eaca8-f4da-4d53-a948-ecd7d12d3e4a">
      <Terms xmlns="http://schemas.microsoft.com/office/infopath/2007/PartnerControls"/>
    </f84c44bcf12e43a0bfbdbe18a4aa4c85>
    <TaxCatchAll xmlns="e58eaca8-f4da-4d53-a948-ecd7d12d3e4a" xsi:nil="true"/>
    <je222cc3316e49e0b13fcbd552ff3abd xmlns="e58eaca8-f4da-4d53-a948-ecd7d12d3e4a">
      <Terms xmlns="http://schemas.microsoft.com/office/infopath/2007/PartnerControls"/>
    </je222cc3316e49e0b13fcbd552ff3abd>
    <j04ab1e59a7b4012bcf9efb82787d622 xmlns="e58eaca8-f4da-4d53-a948-ecd7d12d3e4a">
      <Terms xmlns="http://schemas.microsoft.com/office/infopath/2007/PartnerControls"/>
    </j04ab1e59a7b4012bcf9efb82787d622>
    <f34ad291bcd142b8b3d5d74d8ca9d0a9 xmlns="e58eaca8-f4da-4d53-a948-ecd7d12d3e4a">
      <Terms xmlns="http://schemas.microsoft.com/office/infopath/2007/PartnerControls"/>
    </f34ad291bcd142b8b3d5d74d8ca9d0a9>
    <k468628171ba49daa2402c9cfebc3f53 xmlns="e58eaca8-f4da-4d53-a948-ecd7d12d3e4a">
      <Terms xmlns="http://schemas.microsoft.com/office/infopath/2007/PartnerControls"/>
    </k468628171ba49daa2402c9cfebc3f53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4.xml><?xml version="1.0" encoding="utf-8"?>
<?mso-contentType ?>
<SharedContentType xmlns="Microsoft.SharePoint.Taxonomy.ContentTypeSync" SourceId="f3f64381-af27-4bc9-81c0-3cb258456522" ContentTypeId="0x0101" PreviousValue="false"/>
</file>

<file path=customXml/itemProps1.xml><?xml version="1.0" encoding="utf-8"?>
<ds:datastoreItem xmlns:ds="http://schemas.openxmlformats.org/officeDocument/2006/customXml" ds:itemID="{237DC074-7392-46B8-B5AC-6F205EC8D8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4D4A4B-05C3-47B7-B9EA-4DB848507C04}"/>
</file>

<file path=customXml/itemProps3.xml><?xml version="1.0" encoding="utf-8"?>
<ds:datastoreItem xmlns:ds="http://schemas.openxmlformats.org/officeDocument/2006/customXml" ds:itemID="{5BC98C41-FDFD-4563-8F52-9F3A25C261FD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87778deb-af02-42e7-94a1-5a6bbe896bdb"/>
  </ds:schemaRefs>
</ds:datastoreItem>
</file>

<file path=customXml/itemProps4.xml><?xml version="1.0" encoding="utf-8"?>
<ds:datastoreItem xmlns:ds="http://schemas.openxmlformats.org/officeDocument/2006/customXml" ds:itemID="{64C0C8AB-4EF3-4138-B487-E050309033B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Maria Schimmelschmidt</cp:lastModifiedBy>
  <cp:revision>34</cp:revision>
  <dcterms:created xsi:type="dcterms:W3CDTF">2021-04-30T12:51:15Z</dcterms:created>
  <dcterms:modified xsi:type="dcterms:W3CDTF">2025-03-20T08:40:40Z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Veranstaltungsart">
    <vt:lpwstr/>
  </property>
  <property fmtid="{D5CDD505-2E9C-101B-9397-08002B2CF9AE}" pid="4" name="Ansicht">
    <vt:lpwstr/>
  </property>
  <property fmtid="{D5CDD505-2E9C-101B-9397-08002B2CF9AE}" pid="5" name="MediaServiceImageTags">
    <vt:lpwstr/>
  </property>
  <property fmtid="{D5CDD505-2E9C-101B-9397-08002B2CF9AE}" pid="6" name="Zielgruppe">
    <vt:lpwstr/>
  </property>
  <property fmtid="{D5CDD505-2E9C-101B-9397-08002B2CF9AE}" pid="7" name="Inhalt">
    <vt:lpwstr/>
  </property>
  <property fmtid="{D5CDD505-2E9C-101B-9397-08002B2CF9AE}" pid="8" name="Bereich">
    <vt:lpwstr/>
  </property>
  <property fmtid="{D5CDD505-2E9C-101B-9397-08002B2CF9AE}" pid="9" name="Darstellung">
    <vt:lpwstr/>
  </property>
</Properties>
</file>