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2D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chreiber" userId="dd97fd09-9c55-48bb-94bf-99d93a322bf0" providerId="ADAL" clId="{A84B3B19-0EF4-472A-B8B2-EB01E2280747}"/>
    <pc:docChg chg="custSel modSld">
      <pc:chgData name="Patrick Schreiber" userId="dd97fd09-9c55-48bb-94bf-99d93a322bf0" providerId="ADAL" clId="{A84B3B19-0EF4-472A-B8B2-EB01E2280747}" dt="2024-05-16T11:53:42.219" v="5" actId="478"/>
      <pc:docMkLst>
        <pc:docMk/>
      </pc:docMkLst>
      <pc:sldChg chg="addSp delSp modSp mod">
        <pc:chgData name="Patrick Schreiber" userId="dd97fd09-9c55-48bb-94bf-99d93a322bf0" providerId="ADAL" clId="{A84B3B19-0EF4-472A-B8B2-EB01E2280747}" dt="2024-05-16T11:53:42.219" v="5" actId="478"/>
        <pc:sldMkLst>
          <pc:docMk/>
          <pc:sldMk cId="1473418805" sldId="256"/>
        </pc:sldMkLst>
        <pc:spChg chg="add del mod">
          <ac:chgData name="Patrick Schreiber" userId="dd97fd09-9c55-48bb-94bf-99d93a322bf0" providerId="ADAL" clId="{A84B3B19-0EF4-472A-B8B2-EB01E2280747}" dt="2024-05-16T11:53:42.219" v="5" actId="478"/>
          <ac:spMkLst>
            <pc:docMk/>
            <pc:sldMk cId="1473418805" sldId="256"/>
            <ac:spMk id="2" creationId="{0743C4A5-A904-5A58-8498-3EF96285CE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62CEA-A6A8-DA08-E00A-6247204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96"/>
            <a:ext cx="9143994" cy="5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815f7796fbb0d049010b37bd26f4340a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638cad8edd2a109bc5fdedf5a5c5e4b5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64708104-73CE-47A0-82FA-8C6EC97DE8CD}"/>
</file>

<file path=customXml/itemProps2.xml><?xml version="1.0" encoding="utf-8"?>
<ds:datastoreItem xmlns:ds="http://schemas.openxmlformats.org/officeDocument/2006/customXml" ds:itemID="{B5951D6B-8BF7-44A9-B646-9B4BF7E5F511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customXml/itemProps3.xml><?xml version="1.0" encoding="utf-8"?>
<ds:datastoreItem xmlns:ds="http://schemas.openxmlformats.org/officeDocument/2006/customXml" ds:itemID="{D422DBDC-DE64-40D6-9422-B5E5FF5ADC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B8AB80-31B7-4A5F-BC26-52E66AD9995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Patrick Schreiber</cp:lastModifiedBy>
  <cp:revision>10</cp:revision>
  <dcterms:created xsi:type="dcterms:W3CDTF">2022-10-27T14:36:09Z</dcterms:created>
  <dcterms:modified xsi:type="dcterms:W3CDTF">2024-05-16T11:53:47Z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